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Američki gradovi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68466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Buenos Aires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7773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Rio de Janeiro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Sao Paolo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slici je prikazana favela – sirotinjska četvrt u Brazilu. U kojem gradu se nalazi favela </a:t>
            </a:r>
            <a:r>
              <a:rPr lang="hr-HR" sz="2800" dirty="0" err="1"/>
              <a:t>Rocinha</a:t>
            </a:r>
            <a:r>
              <a:rPr lang="hr-HR" sz="2800" dirty="0"/>
              <a:t> prikazana na slici?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D091CA7-201A-4E25-B0F4-611C73CD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97" y="2511048"/>
            <a:ext cx="3991135" cy="31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918426" y="261335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Azteci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918426" y="49348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Maje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918426" y="3774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Inke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narod je u 14. stoljeću osnovao Ciudad de Mexico, glavni grad Meksika?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BC33F0-E995-4BB0-BFF9-B8AF3AD9C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28" y="2325466"/>
            <a:ext cx="3966693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od navedenih slika prikazuje tipični angloamerički višemilijunski grad? </a:t>
            </a:r>
            <a:endParaRPr lang="en-US" sz="2800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F90B0174-5AC6-4969-B4F3-B650BBDC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83" y="3118291"/>
            <a:ext cx="3190164" cy="2661673"/>
          </a:xfrm>
          <a:prstGeom prst="rect">
            <a:avLst/>
          </a:prstGeom>
        </p:spPr>
      </p:pic>
      <p:pic>
        <p:nvPicPr>
          <p:cNvPr id="10" name="Slika 9">
            <a:hlinkClick r:id="rId4" action="ppaction://hlinksldjump"/>
            <a:extLst>
              <a:ext uri="{FF2B5EF4-FFF2-40B4-BE49-F238E27FC236}">
                <a16:creationId xmlns:a16="http://schemas.microsoft.com/office/drawing/2014/main" id="{50B8E4F9-6B51-49B7-9809-6D9B9BB0F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743" y="3118290"/>
            <a:ext cx="3236907" cy="2661673"/>
          </a:xfrm>
          <a:prstGeom prst="rect">
            <a:avLst/>
          </a:prstGeom>
        </p:spPr>
      </p:pic>
      <p:pic>
        <p:nvPicPr>
          <p:cNvPr id="12" name="Slika 11">
            <a:hlinkClick r:id="rId4" action="ppaction://hlinksldjump"/>
            <a:extLst>
              <a:ext uri="{FF2B5EF4-FFF2-40B4-BE49-F238E27FC236}">
                <a16:creationId xmlns:a16="http://schemas.microsoft.com/office/drawing/2014/main" id="{C08E72A7-80BA-4471-86FF-816E1E777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04" y="3118291"/>
            <a:ext cx="4023663" cy="26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Los Angeles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New Orleans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New York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Washington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je grad u SAD-u poznat kao grad jazza i karnevala?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New York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5503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Toronto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17928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Rio de Janeiro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Na slici je prikazana jedna od najvećih znamenitosti kojeg američkog grada?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70D26F-14AE-49A1-BDD3-47C693F9C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57" y="2437980"/>
            <a:ext cx="3823747" cy="38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142</Words>
  <Application>Microsoft Office PowerPoint</Application>
  <PresentationFormat>Široki zaslon</PresentationFormat>
  <Paragraphs>31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Američki gradovi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2021-08-15T14:57:58Z</dcterms:modified>
</cp:coreProperties>
</file>